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2E26EE-2D65-5494-822E-5F252C0E8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36B42D-441D-6B84-6EE5-B6B12ECAF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B00557-9836-AC7E-0EC5-F1015EE6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CACA95-BFDB-8022-39A2-6FB2A080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C38B1A-9D2D-C3D0-3A0C-3FF1A56B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7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863BB-8D2E-F769-23C0-595F357A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71A014-C070-A668-4ECB-36009E5F2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A9D59C-2A6D-4A8D-4EF6-EB428CF1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CD6A64-AB22-0261-6F49-C113A389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A5658E-5646-0F5E-A501-FEB4CEE9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70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8356D9-AC9C-A581-F591-5CDED6030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A9E90BD-6D45-119E-EBAF-7D702394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B0DFA5-B96F-7D53-AE7D-F13EED11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FD7E8A-F0C5-A90D-5A36-09542347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8029C3-4592-AEE9-1692-0C2C7F08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73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EF954A-46C6-7680-A2CE-619A2CA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11597F-409C-E0B9-3ECF-301D6B2A5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E3728C-486F-1A83-577F-EDB3015DA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B1B251-3F0D-5844-229D-1B946C7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DF3AD3-A493-BB1C-3BC1-3301E127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9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D113C-97D3-3F8C-CF58-D578E6E0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14B291-7CCF-16E3-6CFC-A8DBE3F8E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636A5-8084-105B-BD88-16715AE9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1940BB-DC95-BF72-4DE0-E1F305A5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D26657-1037-6985-7CFA-AB6C1433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23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2BE42-AD66-F7C5-EEE0-3C6B53F6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235ACA-0672-9CAA-CF77-4BFB5AC33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F4F27E5-8239-E96D-6CC7-C0C0A0FD5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E031B1-93A9-6859-1E9E-6CDFFF5B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FEAFB1-56DE-938F-ADE0-10A52646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A670B5-3A8D-6ADD-5A85-1450BAC7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9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F6FD1-0786-CBC4-6C88-725324DA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C4551B-9D02-76BF-9F32-5561BE7DB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AF9A31-8864-0F00-70C0-6F0E03F89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D56744-D399-4E19-C3C9-950C2DCA2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27C766-AC45-8528-0518-90168E6D4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1C4DD0-770E-7EF0-C805-B64B0E29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3BD984A-C4B8-8678-7BFD-96192717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D3CBB0-1E5B-72ED-EEB5-3EB55701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39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9BB7B6-C688-B071-4B9B-59D023E6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1CD9F8-C471-B217-5A1B-0AC59535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A6390A8-97A4-B40C-8AD6-A64D45D0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5D8F98-81CB-56E7-8166-E13D64B3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73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75249BE-6804-0627-CCF2-4F83E73B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FBD8B4-7A44-7E2A-3191-3B10A766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88BC69-F434-DAE0-4E0A-B3938FC4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55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9AC31-5D68-A9B1-41D8-2C62FAD0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B212F0-3A6F-972E-1A74-978D50375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5658C3-EA2F-129D-896E-B8195765C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E171FA-C174-7F63-708A-69F99FBD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DF722C-FD53-8506-C02B-1538D9AE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FF7160-E40E-9266-3DA6-EC8B8420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41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90431-EA07-3656-E262-7F6CEE69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387CC6F-DD1B-48C5-EC2D-4309EE923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ED753C-D4A8-6B6C-209E-43C205841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BABABF-C41C-B026-BD52-A76E6593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0BBCBA-FDA3-B034-0B9B-0C1B38FC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2E995E-4980-2444-6EF4-CADD0EF8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61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8EB5EEB-93D8-A873-56C1-D1E718C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A7785A-69C0-2DDB-D379-A4C6829D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D4BCDA-6496-AC3A-9694-408922596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A852-7DC3-47D9-B272-04DE854985F4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985C84-BDC7-EDFD-E698-9E1512571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A56BDB-7907-C1A9-A7D9-43F1FACD5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2A9E8-D87F-4A3F-BD30-23AF94B7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81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D43C4A-E9E7-CE1A-BE8C-C96373D9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82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C5F0AF-1436-A2F4-92F1-333334D3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53EF83C-7414-5F30-610A-9582F4276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5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B72F35-E680-67A6-857E-9BC90EF76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92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1C64E1-A800-5492-0E03-86E94128E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0F6D3B-85BA-BAC4-845B-92DD02AD9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03" y="1130493"/>
            <a:ext cx="8864393" cy="498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91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13C533-350D-FACE-BC1E-6533B4F8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133919B-C579-7949-55DC-36D50B0C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4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5F1A50F-048E-016C-F97F-B7072B887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8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318850-2385-C56F-4633-924CA885D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C86A68-AC50-EFB4-BA32-AFA5F792F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0A09D7-49C2-4046-B8C2-114917F2D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622DD55-8BC8-EB49-8C65-BAD9B9993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5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E76BC7-81DA-416A-B982-DCC215D9E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5452B0C-01AC-8F36-E9C5-8A5746EE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7B0ABA-D6F0-7BA8-2729-CA27BE962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6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84C600-76EF-C527-4D05-D6966431E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4A1523-7FA2-9FA8-EF71-D08AC968E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7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6BD09C-00CC-698F-A1CB-A1B93B186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82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D9A66D-C6B4-D8AD-5A98-F8D44466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52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A1F58B-9060-823C-6A6F-1E3C603E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寬螢幕</PresentationFormat>
  <Paragraphs>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莊婕榆</dc:creator>
  <cp:lastModifiedBy>莊婕榆</cp:lastModifiedBy>
  <cp:revision>4</cp:revision>
  <dcterms:created xsi:type="dcterms:W3CDTF">2023-05-22T15:15:54Z</dcterms:created>
  <dcterms:modified xsi:type="dcterms:W3CDTF">2023-05-23T01:56:41Z</dcterms:modified>
</cp:coreProperties>
</file>